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howGuides="1">
      <p:cViewPr varScale="1">
        <p:scale>
          <a:sx n="82" d="100"/>
          <a:sy n="82" d="100"/>
        </p:scale>
        <p:origin x="36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D88-CA51-4C0B-A3A3-E1512289D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E3A78-2103-4D0B-88F1-BC380F011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C0AD8-6B65-43E7-AD1E-9C3E7987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CC464-15AA-4B0A-8494-662154CA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B74F9-65B2-4FB1-BF9A-0BCED18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AC99-7F59-4F37-8633-CDED480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854C5-DA8F-489C-B1F1-C5619B62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82F0-BC89-45A8-A7C3-17EEC12A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55A0D-8741-4CE7-95F1-96DECABF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BA686-D553-42E0-80EE-F947638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1EACC-B2A6-41BF-90B3-03A0AC077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78AF3-6D8C-492D-9EC2-BCEF077E7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3739-D600-47AD-A07B-FDA754D3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B250-7E7F-4589-8A75-C1E93A81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9230-FA8C-469F-9D3A-FFC4581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EAF4-2C1A-4280-B731-B9174C7C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AC8C-4E33-4865-AF66-7C99D1A1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A5C0-DC14-4FFA-8DA3-D23D414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185E-8F5A-4BB3-8E34-E129549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6E76-DC16-46CD-9AFA-D6C5587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474A-A09F-47C8-AD3C-5A83AE9B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D2F26-DF8A-49BB-ADD0-9588EDEE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E15F-987B-4995-B50A-BC84CA05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09AF-697D-4920-9FB6-EA77E269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691B-66C0-4483-A3D0-D1A959A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DAE8-1B6B-484B-ABBA-891B0F9A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A5B9-FC7F-43C8-B99D-48911EFA3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BD94E-F26A-4F7C-B8E0-A965A1F7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80C3-6F41-4309-B0E2-248741BC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E0B58-BBDD-4620-9147-6E8D3A68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878E9-6389-439E-B0CA-E85233B9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CB1E-0998-48B5-9B93-901347C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D85C5-42C9-4407-9B64-279E8435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00B14-AA16-4886-8ADC-340B66241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A0D48-9BD7-4A09-8B11-6E0EA6FB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C4DC0-BD46-4F17-83AC-71734EF34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1C3BB-7736-4223-8AEC-EAB3AFDB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294C7-49F1-4F35-87E6-2A53204B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377CB-D41D-4563-A6FF-8887861A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75D8-AD12-41CE-8D34-90658D6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283-9E67-499F-9D93-C5A2E14B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D5184-52D8-4EA4-A904-A14AAD8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5574-9A71-48DF-AE1D-2EA13FBC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AC838-8A07-47F5-A163-C7DA0575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62F95-7FEC-414F-9617-577F3E86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B8635-C657-428D-BF6B-2EC68DED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5798-3C92-45DB-B1DB-457BAF32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12D2-62BC-4E16-A71B-4F531077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D8D3C-C335-4B40-ADD6-E3E7E2E3C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6D6BF-B241-46CD-9CF0-D6F854ED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07AA7-D1B7-4593-92B0-8090AC4B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7F469-E422-493F-A7AD-D98DE8A4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6AF3-22DF-4AA4-A8AA-58865BBE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6EF0C-4A9B-414B-ACE9-960F9A5BC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6CB96-F03A-4DB3-B5D4-82D612BE8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CE599-74DF-4156-981C-5CC460DD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A3C1-2300-4543-9EFB-E0E849F7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B5FC9-F931-4756-8AF3-9CB357A9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0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EE01E-9DA5-4149-BF69-3A1BA12D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71D7-4DCC-40A7-9D80-BC170FAB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5F852-B9BD-4F11-BE9C-511E18124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833A-40A3-4871-93D6-8515C6762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8C27-39C5-4381-BA97-C204E332E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lomejane.github.io/Project1_Group2/index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3E02-8118-43F6-949C-DFDDD73FDA5F}"/>
              </a:ext>
            </a:extLst>
          </p:cNvPr>
          <p:cNvSpPr txBox="1"/>
          <p:nvPr/>
        </p:nvSpPr>
        <p:spPr>
          <a:xfrm>
            <a:off x="5105400" y="1219200"/>
            <a:ext cx="4810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Harlow Solid Italic" panose="04030604020F02020D02" pitchFamily="82" charset="0"/>
              </a:rPr>
              <a:t>WD11P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3F25D-0882-4E67-9161-EBE80D33D8A9}"/>
              </a:ext>
            </a:extLst>
          </p:cNvPr>
          <p:cNvSpPr txBox="1"/>
          <p:nvPr/>
        </p:nvSpPr>
        <p:spPr>
          <a:xfrm>
            <a:off x="5413667" y="2637848"/>
            <a:ext cx="472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Harlow Solid Italic" panose="04030604020F02020D02" pitchFamily="82" charset="0"/>
              </a:rPr>
              <a:t>GROUP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26DBF-D576-40BA-A54D-7E7E9EDA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3034"/>
            <a:ext cx="8684581" cy="578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DA3EF-DE8E-4FE6-8117-7C7B2B98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1" r="50000" b="-1"/>
          <a:stretch/>
        </p:blipFill>
        <p:spPr>
          <a:xfrm>
            <a:off x="-1" y="-76199"/>
            <a:ext cx="6096001" cy="6928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07A57-7836-4FAD-9BC4-2D3363E5F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549"/>
          <a:stretch/>
        </p:blipFill>
        <p:spPr>
          <a:xfrm>
            <a:off x="6095999" y="-76199"/>
            <a:ext cx="6096001" cy="69341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F05AF33-9787-46EB-A89A-9DA77B1EFC02}"/>
              </a:ext>
            </a:extLst>
          </p:cNvPr>
          <p:cNvSpPr/>
          <p:nvPr/>
        </p:nvSpPr>
        <p:spPr>
          <a:xfrm>
            <a:off x="5105400" y="5712378"/>
            <a:ext cx="2057400" cy="76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4953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12980-5785-4AEA-A6E8-544AB8DE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40BC0-5768-4191-BF7F-AAB8B09F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2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01BEE-9D7B-41DC-AA14-5897AC55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365DB-297B-4F6A-AC40-9C41BBD56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78D81-A9F1-4AA4-B2B8-84D171F4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FD1FA-33B4-4B46-9F2D-600173D7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9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2ED3A-43E3-47AA-B8F0-6B431E089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3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C97A2-A3E0-44AD-A488-FA44EB12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A3323-AD26-4AC0-9142-574F734A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07352-9D2D-498C-BA43-7FA774A3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C37818-9562-4E18-8AB9-F9101BC3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0" y="76200"/>
            <a:ext cx="6381750" cy="354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0D789-0836-4382-89A4-885D7EE7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807476"/>
            <a:ext cx="2827265" cy="2812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13585-03CD-4A2A-A0C0-6F38D87A5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267095"/>
            <a:ext cx="952380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 0.28519 L 0.0138 0.28519 C 0.0875 0.25602 0.01523 0.28334 0.22083 0.28334 L 0.32474 0.28149 C 0.35078 0.27524 0.33932 0.27732 0.35872 0.27431 C 0.37083 0.26575 0.36107 0.27176 0.38581 0.26899 C 0.38971 0.26875 0.39375 0.26783 0.39779 0.26737 C 0.40469 0.26459 0.40768 0.26274 0.41471 0.26204 C 0.42174 0.26112 0.42877 0.26088 0.43581 0.26019 C 0.4444 0.25926 0.45312 0.25787 0.46172 0.25672 C 0.46445 0.25625 0.46706 0.25533 0.46979 0.25487 L 0.47877 0.25301 C 0.48008 0.25255 0.48138 0.25162 0.48281 0.25139 C 0.48802 0.24977 0.49349 0.24954 0.4987 0.24769 C 0.50039 0.24723 0.50208 0.24653 0.50377 0.24584 C 0.50846 0.24468 0.51771 0.24237 0.51771 0.24237 C 0.5237 0.23889 0.52174 0.23959 0.53177 0.23889 C 0.54414 0.23797 0.55638 0.23774 0.56875 0.23704 L 0.62279 0.23357 C 0.66849 0.22616 0.61862 0.23357 0.73476 0.23357 C 0.73906 0.23357 0.74336 0.23218 0.74779 0.23172 C 0.74909 0.23149 0.75039 0.23172 0.75182 0.23172 " pathEditMode="relative" ptsTypes="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43 0.18032 L -0.10443 0.18032 C -0.10847 0.17754 -0.11237 0.17361 -0.11654 0.17152 C -0.11823 0.1706 -0.13737 0.16805 -0.1375 0.16805 C -0.15248 0.16851 -0.16745 0.16828 -0.18243 0.16967 C -0.19571 0.17083 -0.19375 0.17245 -0.20248 0.175 C -0.20925 0.17708 -0.21042 0.17685 -0.21745 0.1787 C -0.21954 0.17916 -0.22149 0.17962 -0.22344 0.18032 C -0.22448 0.18078 -0.2254 0.18194 -0.22644 0.18217 C -0.23112 0.1831 -0.23581 0.18333 -0.2405 0.18402 C -0.24245 0.18449 -0.24454 0.18449 -0.24649 0.18564 C -0.24766 0.18634 -0.24831 0.18888 -0.24948 0.18935 C -0.25313 0.19074 -0.25678 0.1905 -0.26042 0.1912 C -0.35248 0.18449 -0.24454 0.19166 -0.47344 0.1875 C -0.47579 0.1875 -0.47813 0.18634 -0.48047 0.18564 C -0.49076 0.18263 -0.47982 0.18518 -0.49141 0.18217 C -0.50417 0.17893 -0.49675 0.18171 -0.51342 0.17685 C -0.53008 0.17199 -0.52149 0.1743 -0.53946 0.16967 L -0.6004 0.17152 " pathEditMode="relative" ptsTypes="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59241-0DAE-4C14-AF7B-F3303AB47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2711E-E712-497A-AB2F-3E118E55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8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hlinkClick r:id="rId2"/>
            <a:extLst>
              <a:ext uri="{FF2B5EF4-FFF2-40B4-BE49-F238E27FC236}">
                <a16:creationId xmlns:a16="http://schemas.microsoft.com/office/drawing/2014/main" id="{DF391654-4397-4915-9C5E-1DF32A953A59}"/>
              </a:ext>
            </a:extLst>
          </p:cNvPr>
          <p:cNvSpPr/>
          <p:nvPr/>
        </p:nvSpPr>
        <p:spPr>
          <a:xfrm>
            <a:off x="4819650" y="4477731"/>
            <a:ext cx="2552700" cy="609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9911E-3440-49D7-83C2-D4D6481FD77F}"/>
              </a:ext>
            </a:extLst>
          </p:cNvPr>
          <p:cNvSpPr txBox="1"/>
          <p:nvPr/>
        </p:nvSpPr>
        <p:spPr>
          <a:xfrm>
            <a:off x="3328255" y="2819400"/>
            <a:ext cx="55354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6DFAD-017D-4465-89AE-3A4660C3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80839"/>
            <a:ext cx="8570010" cy="15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8686-B8B8-478C-ABCD-6E990AF3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3C049-E9F9-4F11-91DE-039E54844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D2A47-945C-42E0-AB5C-F570145F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F052-666B-4D01-83C1-CDAD03CD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4AB11-F088-4BF7-B057-55A85033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A8D8D-B6D4-45F1-B8AB-8AC2912B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D99C8-4FD0-4981-B69A-37632002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BC074-07FA-45D8-A5CE-AD917997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8" t="25376" b="14993"/>
          <a:stretch/>
        </p:blipFill>
        <p:spPr>
          <a:xfrm>
            <a:off x="1828800" y="0"/>
            <a:ext cx="5486400" cy="6785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99041-D3C0-4044-B9F9-BF1894AF1C64}"/>
              </a:ext>
            </a:extLst>
          </p:cNvPr>
          <p:cNvSpPr txBox="1"/>
          <p:nvPr/>
        </p:nvSpPr>
        <p:spPr>
          <a:xfrm>
            <a:off x="304800" y="2274838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The 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F0CB2-BA54-4F8D-9792-4E79FF716F43}"/>
              </a:ext>
            </a:extLst>
          </p:cNvPr>
          <p:cNvSpPr txBox="1"/>
          <p:nvPr/>
        </p:nvSpPr>
        <p:spPr>
          <a:xfrm>
            <a:off x="6858000" y="1074509"/>
            <a:ext cx="432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Color Pallet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C598D-F815-47E0-8969-BAB78044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08" y="2362200"/>
            <a:ext cx="352512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6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42A4C-026D-4A76-AF90-E635EFAEA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65" y="0"/>
            <a:ext cx="122505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20BAA-46F7-4476-9B9F-936A8F1D35CC}"/>
              </a:ext>
            </a:extLst>
          </p:cNvPr>
          <p:cNvSpPr txBox="1"/>
          <p:nvPr/>
        </p:nvSpPr>
        <p:spPr>
          <a:xfrm>
            <a:off x="2514600" y="3352800"/>
            <a:ext cx="76779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n>
                  <a:solidFill>
                    <a:srgbClr val="FFC00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</a:t>
            </a:r>
            <a:r>
              <a:rPr lang="en-US" sz="8800" b="1" dirty="0" err="1">
                <a:ln>
                  <a:solidFill>
                    <a:srgbClr val="FFC00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WireFrame</a:t>
            </a:r>
            <a:endParaRPr lang="en-US" sz="8800" b="1" dirty="0">
              <a:ln>
                <a:solidFill>
                  <a:srgbClr val="FFC000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94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Bernard MT Condensed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15</cp:revision>
  <dcterms:created xsi:type="dcterms:W3CDTF">2022-07-30T08:24:17Z</dcterms:created>
  <dcterms:modified xsi:type="dcterms:W3CDTF">2022-08-06T07:29:53Z</dcterms:modified>
</cp:coreProperties>
</file>